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9" r:id="rId7"/>
    <p:sldId id="270" r:id="rId8"/>
    <p:sldId id="271" r:id="rId9"/>
    <p:sldId id="272" r:id="rId10"/>
    <p:sldId id="273" r:id="rId11"/>
    <p:sldId id="274" r:id="rId12"/>
    <p:sldId id="264" r:id="rId1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9" d="100"/>
          <a:sy n="89" d="100"/>
        </p:scale>
        <p:origin x="-389" y="-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jpg>
</file>

<file path=ppt/media/image3.jpeg>
</file>

<file path=ppt/media/image4.jpeg>
</file>

<file path=ppt/media/image5.jpeg>
</file>

<file path=ppt/media/image6.jpeg>
</file>

<file path=ppt/media/image7.jp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0F014-B612-4199-8E75-E06EF3B223CF}" type="datetimeFigureOut">
              <a:rPr lang="de-CH" smtClean="0"/>
              <a:t>30.03.2016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D3E3B-B5F3-4EC7-8B10-42B0F715F6E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252246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0F014-B612-4199-8E75-E06EF3B223CF}" type="datetimeFigureOut">
              <a:rPr lang="de-CH" smtClean="0"/>
              <a:t>30.03.2016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D3E3B-B5F3-4EC7-8B10-42B0F715F6E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622159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0F014-B612-4199-8E75-E06EF3B223CF}" type="datetimeFigureOut">
              <a:rPr lang="de-CH" smtClean="0"/>
              <a:t>30.03.2016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D3E3B-B5F3-4EC7-8B10-42B0F715F6E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295409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0F014-B612-4199-8E75-E06EF3B223CF}" type="datetimeFigureOut">
              <a:rPr lang="de-CH" smtClean="0"/>
              <a:t>30.03.2016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D3E3B-B5F3-4EC7-8B10-42B0F715F6E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017949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0F014-B612-4199-8E75-E06EF3B223CF}" type="datetimeFigureOut">
              <a:rPr lang="de-CH" smtClean="0"/>
              <a:t>30.03.2016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D3E3B-B5F3-4EC7-8B10-42B0F715F6E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57668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0F014-B612-4199-8E75-E06EF3B223CF}" type="datetimeFigureOut">
              <a:rPr lang="de-CH" smtClean="0"/>
              <a:t>30.03.2016</a:t>
            </a:fld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D3E3B-B5F3-4EC7-8B10-42B0F715F6E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247953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0F014-B612-4199-8E75-E06EF3B223CF}" type="datetimeFigureOut">
              <a:rPr lang="de-CH" smtClean="0"/>
              <a:t>30.03.2016</a:t>
            </a:fld>
            <a:endParaRPr lang="de-CH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D3E3B-B5F3-4EC7-8B10-42B0F715F6E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537170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0F014-B612-4199-8E75-E06EF3B223CF}" type="datetimeFigureOut">
              <a:rPr lang="de-CH" smtClean="0"/>
              <a:t>30.03.2016</a:t>
            </a:fld>
            <a:endParaRPr lang="de-CH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D3E3B-B5F3-4EC7-8B10-42B0F715F6E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000758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0F014-B612-4199-8E75-E06EF3B223CF}" type="datetimeFigureOut">
              <a:rPr lang="de-CH" smtClean="0"/>
              <a:t>30.03.2016</a:t>
            </a:fld>
            <a:endParaRPr lang="de-CH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D3E3B-B5F3-4EC7-8B10-42B0F715F6E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385380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0F014-B612-4199-8E75-E06EF3B223CF}" type="datetimeFigureOut">
              <a:rPr lang="de-CH" smtClean="0"/>
              <a:t>30.03.2016</a:t>
            </a:fld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D3E3B-B5F3-4EC7-8B10-42B0F715F6E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868819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0F014-B612-4199-8E75-E06EF3B223CF}" type="datetimeFigureOut">
              <a:rPr lang="de-CH" smtClean="0"/>
              <a:t>30.03.2016</a:t>
            </a:fld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D3E3B-B5F3-4EC7-8B10-42B0F715F6E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211038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00F014-B612-4199-8E75-E06EF3B223CF}" type="datetimeFigureOut">
              <a:rPr lang="de-CH" smtClean="0"/>
              <a:t>30.03.2016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DD3E3B-B5F3-4EC7-8B10-42B0F715F6E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098339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48584"/>
          </a:xfrm>
        </p:spPr>
        <p:txBody>
          <a:bodyPr>
            <a:normAutofit/>
          </a:bodyPr>
          <a:lstStyle/>
          <a:p>
            <a:r>
              <a:rPr lang="de-CH" dirty="0"/>
              <a:t>Task </a:t>
            </a:r>
            <a:r>
              <a:rPr lang="de-CH" dirty="0" smtClean="0"/>
              <a:t>3</a:t>
            </a:r>
            <a:r>
              <a:rPr lang="de-CH" dirty="0"/>
              <a:t/>
            </a:r>
            <a:br>
              <a:rPr lang="de-CH" dirty="0"/>
            </a:br>
            <a:r>
              <a:rPr lang="de-CH" dirty="0"/>
              <a:t>SE </a:t>
            </a:r>
            <a:r>
              <a:rPr lang="de-CH" dirty="0" smtClean="0"/>
              <a:t>Design </a:t>
            </a:r>
            <a:r>
              <a:rPr lang="de-CH" dirty="0" err="1" smtClean="0"/>
              <a:t>thinking</a:t>
            </a:r>
            <a:endParaRPr lang="de-CH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4283242"/>
            <a:ext cx="9144000" cy="974558"/>
          </a:xfrm>
        </p:spPr>
        <p:txBody>
          <a:bodyPr/>
          <a:lstStyle/>
          <a:p>
            <a:r>
              <a:rPr lang="de-CH" dirty="0"/>
              <a:t>Team Orange</a:t>
            </a:r>
          </a:p>
          <a:p>
            <a:r>
              <a:rPr lang="de-CH" dirty="0" smtClean="0"/>
              <a:t>30.03.2016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5153896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Prototyp 2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 dirty="0"/>
          </a:p>
          <a:p>
            <a:endParaRPr lang="de-CH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88" t="1067" r="7891" b="13836"/>
          <a:stretch/>
        </p:blipFill>
        <p:spPr>
          <a:xfrm>
            <a:off x="968188" y="1314939"/>
            <a:ext cx="7575176" cy="5480286"/>
          </a:xfrm>
          <a:prstGeom prst="rect">
            <a:avLst/>
          </a:prstGeom>
        </p:spPr>
      </p:pic>
      <p:pic>
        <p:nvPicPr>
          <p:cNvPr id="5" name="Inhaltsplatzhalter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51" t="14141" r="62626" b="52669"/>
          <a:stretch/>
        </p:blipFill>
        <p:spPr>
          <a:xfrm>
            <a:off x="9002486" y="2119539"/>
            <a:ext cx="2677886" cy="2024744"/>
          </a:xfrm>
          <a:prstGeom prst="rect">
            <a:avLst/>
          </a:prstGeom>
        </p:spPr>
      </p:pic>
      <p:cxnSp>
        <p:nvCxnSpPr>
          <p:cNvPr id="7" name="Gerade Verbindung mit Pfeil 6"/>
          <p:cNvCxnSpPr/>
          <p:nvPr/>
        </p:nvCxnSpPr>
        <p:spPr>
          <a:xfrm>
            <a:off x="3853543" y="2993571"/>
            <a:ext cx="5148943" cy="10887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/>
          <p:cNvSpPr/>
          <p:nvPr/>
        </p:nvSpPr>
        <p:spPr>
          <a:xfrm>
            <a:off x="1045029" y="2119539"/>
            <a:ext cx="2808514" cy="202474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636820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Auswertung/Anpassungen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de-CH" dirty="0" err="1" smtClean="0"/>
              <a:t>Transcription</a:t>
            </a:r>
            <a:r>
              <a:rPr lang="de-CH" dirty="0" smtClean="0"/>
              <a:t> Interview</a:t>
            </a:r>
          </a:p>
          <a:p>
            <a:pPr lvl="1"/>
            <a:endParaRPr lang="de-CH" dirty="0" smtClean="0"/>
          </a:p>
          <a:p>
            <a:pPr lvl="1"/>
            <a:r>
              <a:rPr lang="de-CH" dirty="0" smtClean="0"/>
              <a:t>Zusatzfunktionen </a:t>
            </a:r>
          </a:p>
          <a:p>
            <a:pPr lvl="2"/>
            <a:r>
              <a:rPr lang="de-CH" dirty="0" smtClean="0"/>
              <a:t>Hinweis Reanimation</a:t>
            </a:r>
          </a:p>
          <a:p>
            <a:pPr lvl="2"/>
            <a:r>
              <a:rPr lang="de-CH" dirty="0" smtClean="0"/>
              <a:t>Individuelle Notizen</a:t>
            </a:r>
          </a:p>
          <a:p>
            <a:pPr lvl="2"/>
            <a:r>
              <a:rPr lang="de-CH" dirty="0" smtClean="0"/>
              <a:t>Link </a:t>
            </a:r>
            <a:r>
              <a:rPr lang="de-CH" dirty="0" err="1" smtClean="0"/>
              <a:t>Mediinfo</a:t>
            </a:r>
            <a:endParaRPr lang="de-CH" dirty="0" smtClean="0"/>
          </a:p>
          <a:p>
            <a:pPr lvl="1"/>
            <a:r>
              <a:rPr lang="de-CH" dirty="0" err="1" smtClean="0"/>
              <a:t>Scoping</a:t>
            </a:r>
            <a:r>
              <a:rPr lang="de-CH" dirty="0" smtClean="0"/>
              <a:t> angepasst</a:t>
            </a:r>
          </a:p>
        </p:txBody>
      </p:sp>
    </p:spTree>
    <p:extLst>
      <p:ext uri="{BB962C8B-B14F-4D97-AF65-F5344CB8AC3E}">
        <p14:creationId xmlns:p14="http://schemas.microsoft.com/office/powerpoint/2010/main" val="24823435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Final Prototyp</a:t>
            </a:r>
            <a:endParaRPr lang="de-CH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199" y="1342149"/>
            <a:ext cx="7780283" cy="5290358"/>
          </a:xfrm>
        </p:spPr>
      </p:pic>
    </p:spTree>
    <p:extLst>
      <p:ext uri="{BB962C8B-B14F-4D97-AF65-F5344CB8AC3E}">
        <p14:creationId xmlns:p14="http://schemas.microsoft.com/office/powerpoint/2010/main" val="1761449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 smtClean="0"/>
              <a:t>Scoping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1825624"/>
            <a:ext cx="4855029" cy="457517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CH" dirty="0" smtClean="0"/>
              <a:t>Project </a:t>
            </a:r>
            <a:r>
              <a:rPr lang="de-CH" dirty="0" err="1" smtClean="0"/>
              <a:t>scope</a:t>
            </a:r>
            <a:endParaRPr lang="de-CH" dirty="0" smtClean="0"/>
          </a:p>
          <a:p>
            <a:pPr>
              <a:buFontTx/>
              <a:buChar char="-"/>
            </a:pPr>
            <a:r>
              <a:rPr lang="de-CH" dirty="0" smtClean="0"/>
              <a:t>Kontaktangabe</a:t>
            </a:r>
          </a:p>
          <a:p>
            <a:pPr>
              <a:buFontTx/>
              <a:buChar char="-"/>
            </a:pPr>
            <a:r>
              <a:rPr lang="de-CH" dirty="0" smtClean="0"/>
              <a:t>Anamnese (3 Grundfragen)</a:t>
            </a:r>
          </a:p>
          <a:p>
            <a:pPr>
              <a:buFontTx/>
              <a:buChar char="-"/>
            </a:pPr>
            <a:r>
              <a:rPr lang="de-CH" dirty="0" smtClean="0"/>
              <a:t>Medikamente</a:t>
            </a:r>
            <a:endParaRPr lang="de-CH" dirty="0"/>
          </a:p>
          <a:p>
            <a:pPr>
              <a:buFontTx/>
              <a:buChar char="-"/>
            </a:pPr>
            <a:r>
              <a:rPr lang="de-CH" dirty="0" smtClean="0"/>
              <a:t>Diagnose und Nebendiagnose</a:t>
            </a:r>
          </a:p>
          <a:p>
            <a:pPr>
              <a:buFontTx/>
              <a:buChar char="-"/>
            </a:pPr>
            <a:r>
              <a:rPr lang="de-CH" dirty="0" smtClean="0"/>
              <a:t>Historisierung</a:t>
            </a:r>
          </a:p>
          <a:p>
            <a:pPr>
              <a:buFontTx/>
              <a:buChar char="-"/>
            </a:pPr>
            <a:r>
              <a:rPr lang="de-CH" dirty="0" smtClean="0"/>
              <a:t>Gesamtansicht (Zusammenfassung)</a:t>
            </a:r>
            <a:endParaRPr lang="de-CH" dirty="0"/>
          </a:p>
          <a:p>
            <a:pPr>
              <a:buFontTx/>
              <a:buChar char="-"/>
            </a:pPr>
            <a:r>
              <a:rPr lang="de-CH" dirty="0" smtClean="0"/>
              <a:t>Zusatzinfos ( Gefährlichkeit, Reanimation)</a:t>
            </a:r>
          </a:p>
          <a:p>
            <a:pPr>
              <a:buFontTx/>
              <a:buChar char="-"/>
            </a:pPr>
            <a:endParaRPr lang="de-CH" dirty="0"/>
          </a:p>
          <a:p>
            <a:pPr>
              <a:buFontTx/>
              <a:buChar char="-"/>
            </a:pPr>
            <a:endParaRPr lang="de-CH" dirty="0"/>
          </a:p>
          <a:p>
            <a:pPr marL="0" indent="0">
              <a:buNone/>
            </a:pPr>
            <a:endParaRPr lang="de-CH" dirty="0" smtClean="0"/>
          </a:p>
          <a:p>
            <a:pPr marL="0" indent="0">
              <a:buNone/>
            </a:pPr>
            <a:endParaRPr lang="de-CH" dirty="0"/>
          </a:p>
        </p:txBody>
      </p:sp>
      <p:sp>
        <p:nvSpPr>
          <p:cNvPr id="4" name="Inhaltsplatzhalter 2"/>
          <p:cNvSpPr txBox="1">
            <a:spLocks/>
          </p:cNvSpPr>
          <p:nvPr/>
        </p:nvSpPr>
        <p:spPr>
          <a:xfrm>
            <a:off x="6096000" y="1825624"/>
            <a:ext cx="48550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CH" dirty="0" smtClean="0"/>
              <a:t>Out </a:t>
            </a:r>
            <a:r>
              <a:rPr lang="de-CH" dirty="0" err="1" smtClean="0"/>
              <a:t>of</a:t>
            </a:r>
            <a:r>
              <a:rPr lang="de-CH" dirty="0" smtClean="0"/>
              <a:t> </a:t>
            </a:r>
            <a:r>
              <a:rPr lang="de-CH" dirty="0" err="1" smtClean="0"/>
              <a:t>scope</a:t>
            </a:r>
            <a:endParaRPr lang="de-CH" dirty="0" smtClean="0"/>
          </a:p>
          <a:p>
            <a:pPr>
              <a:buFontTx/>
              <a:buChar char="-"/>
            </a:pPr>
            <a:r>
              <a:rPr lang="de-CH" dirty="0" smtClean="0"/>
              <a:t>Keine Schnittstelle zum bisherigen System</a:t>
            </a:r>
          </a:p>
          <a:p>
            <a:pPr>
              <a:buFontTx/>
              <a:buChar char="-"/>
            </a:pPr>
            <a:r>
              <a:rPr lang="de-CH" dirty="0" smtClean="0"/>
              <a:t>keine 2. Patientenakte</a:t>
            </a:r>
          </a:p>
          <a:p>
            <a:pPr>
              <a:buFontTx/>
              <a:buChar char="-"/>
            </a:pPr>
            <a:r>
              <a:rPr lang="de-CH" dirty="0" smtClean="0"/>
              <a:t>Terminverwaltung</a:t>
            </a:r>
          </a:p>
          <a:p>
            <a:pPr>
              <a:buFontTx/>
              <a:buChar char="-"/>
            </a:pPr>
            <a:endParaRPr lang="de-CH" dirty="0" smtClean="0"/>
          </a:p>
          <a:p>
            <a:pPr marL="0" indent="0">
              <a:buNone/>
            </a:pPr>
            <a:r>
              <a:rPr lang="de-CH" dirty="0" err="1"/>
              <a:t>Success</a:t>
            </a:r>
            <a:r>
              <a:rPr lang="de-CH" dirty="0"/>
              <a:t> </a:t>
            </a:r>
            <a:r>
              <a:rPr lang="de-CH" dirty="0" err="1"/>
              <a:t>Measure</a:t>
            </a:r>
            <a:endParaRPr lang="de-CH" dirty="0"/>
          </a:p>
          <a:p>
            <a:pPr marL="0" indent="0">
              <a:buNone/>
            </a:pPr>
            <a:r>
              <a:rPr lang="de-CH" dirty="0"/>
              <a:t>- </a:t>
            </a:r>
            <a:r>
              <a:rPr lang="de-CH" dirty="0" smtClean="0"/>
              <a:t>Testperson (Verwendbar?)</a:t>
            </a:r>
            <a:endParaRPr lang="de-CH" dirty="0"/>
          </a:p>
          <a:p>
            <a:pPr marL="0" indent="0">
              <a:buFont typeface="Arial" panose="020B0604020202020204" pitchFamily="34" charset="0"/>
              <a:buNone/>
            </a:pPr>
            <a:endParaRPr lang="de-CH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0426537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Research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smtClean="0"/>
              <a:t>Internet</a:t>
            </a:r>
          </a:p>
          <a:p>
            <a:pPr lvl="1"/>
            <a:r>
              <a:rPr lang="de-CH" dirty="0" smtClean="0"/>
              <a:t>Wikipedia</a:t>
            </a:r>
          </a:p>
          <a:p>
            <a:pPr lvl="1"/>
            <a:r>
              <a:rPr lang="de-CH" dirty="0" smtClean="0"/>
              <a:t>UPD</a:t>
            </a:r>
          </a:p>
          <a:p>
            <a:pPr lvl="1"/>
            <a:r>
              <a:rPr lang="de-CH" dirty="0" smtClean="0"/>
              <a:t>..</a:t>
            </a:r>
            <a:endParaRPr lang="de-CH" dirty="0"/>
          </a:p>
          <a:p>
            <a:r>
              <a:rPr lang="de-CH" dirty="0" smtClean="0"/>
              <a:t>Interview</a:t>
            </a:r>
          </a:p>
          <a:p>
            <a:pPr lvl="1"/>
            <a:r>
              <a:rPr lang="de-CH" dirty="0" smtClean="0"/>
              <a:t>Diplomierte Pflegefachfrau</a:t>
            </a:r>
          </a:p>
          <a:p>
            <a:pPr lvl="2"/>
            <a:r>
              <a:rPr lang="de-CH" dirty="0" err="1" smtClean="0"/>
              <a:t>Noga</a:t>
            </a:r>
            <a:r>
              <a:rPr lang="de-CH" dirty="0" smtClean="0"/>
              <a:t> </a:t>
            </a:r>
            <a:r>
              <a:rPr lang="de-CH" dirty="0" err="1" smtClean="0"/>
              <a:t>Nave</a:t>
            </a:r>
            <a:endParaRPr lang="de-CH" dirty="0" smtClean="0"/>
          </a:p>
          <a:p>
            <a:pPr lvl="1"/>
            <a:r>
              <a:rPr lang="de-CH" dirty="0" smtClean="0"/>
              <a:t>Baldige Assistenz Ärztin</a:t>
            </a:r>
          </a:p>
          <a:p>
            <a:pPr lvl="2"/>
            <a:r>
              <a:rPr lang="de-CH" dirty="0" smtClean="0"/>
              <a:t>Sophie </a:t>
            </a:r>
            <a:r>
              <a:rPr lang="de-CH" dirty="0" err="1" smtClean="0"/>
              <a:t>Jaisli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1190942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Persona</a:t>
            </a:r>
            <a:endParaRPr lang="de-CH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7" t="6543" r="6988" b="1346"/>
          <a:stretch/>
        </p:blipFill>
        <p:spPr>
          <a:xfrm>
            <a:off x="941295" y="1304365"/>
            <a:ext cx="9139036" cy="5446060"/>
          </a:xfrm>
        </p:spPr>
      </p:pic>
    </p:spTree>
    <p:extLst>
      <p:ext uri="{BB962C8B-B14F-4D97-AF65-F5344CB8AC3E}">
        <p14:creationId xmlns:p14="http://schemas.microsoft.com/office/powerpoint/2010/main" val="29180170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Storyboard </a:t>
            </a:r>
            <a:r>
              <a:rPr lang="de-CH" dirty="0"/>
              <a:t>1 – </a:t>
            </a:r>
            <a:r>
              <a:rPr lang="de-CH" dirty="0" smtClean="0"/>
              <a:t>Patientenaufnahme</a:t>
            </a:r>
            <a:endParaRPr lang="de-CH" dirty="0"/>
          </a:p>
        </p:txBody>
      </p:sp>
      <p:pic>
        <p:nvPicPr>
          <p:cNvPr id="6" name="Inhaltsplatzhalt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40168"/>
            <a:ext cx="10501299" cy="5304472"/>
          </a:xfrm>
        </p:spPr>
      </p:pic>
    </p:spTree>
    <p:extLst>
      <p:ext uri="{BB962C8B-B14F-4D97-AF65-F5344CB8AC3E}">
        <p14:creationId xmlns:p14="http://schemas.microsoft.com/office/powerpoint/2010/main" val="8942937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Storyboard </a:t>
            </a:r>
            <a:r>
              <a:rPr lang="de-CH" dirty="0"/>
              <a:t>2</a:t>
            </a:r>
            <a:r>
              <a:rPr lang="de-CH" dirty="0" smtClean="0"/>
              <a:t> </a:t>
            </a:r>
            <a:r>
              <a:rPr lang="de-CH" dirty="0"/>
              <a:t>– </a:t>
            </a:r>
            <a:r>
              <a:rPr lang="de-CH" dirty="0" smtClean="0"/>
              <a:t>Patient ist gefährlich</a:t>
            </a:r>
            <a:endParaRPr lang="de-CH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7" t="16761" r="2340" b="22669"/>
          <a:stretch/>
        </p:blipFill>
        <p:spPr>
          <a:xfrm>
            <a:off x="838200" y="1365270"/>
            <a:ext cx="6360459" cy="5373493"/>
          </a:xfrm>
        </p:spPr>
      </p:pic>
    </p:spTree>
    <p:extLst>
      <p:ext uri="{BB962C8B-B14F-4D97-AF65-F5344CB8AC3E}">
        <p14:creationId xmlns:p14="http://schemas.microsoft.com/office/powerpoint/2010/main" val="16892384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/>
              <a:t>Storyboard </a:t>
            </a:r>
            <a:r>
              <a:rPr lang="de-CH" smtClean="0"/>
              <a:t>3 </a:t>
            </a:r>
            <a:r>
              <a:rPr lang="de-CH" dirty="0" smtClean="0"/>
              <a:t>– Ereignis erfassen</a:t>
            </a:r>
            <a:endParaRPr lang="de-CH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61" t="11818" r="6060" b="14180"/>
          <a:stretch/>
        </p:blipFill>
        <p:spPr>
          <a:xfrm>
            <a:off x="838200" y="1506072"/>
            <a:ext cx="11120823" cy="5173477"/>
          </a:xfrm>
        </p:spPr>
      </p:pic>
    </p:spTree>
    <p:extLst>
      <p:ext uri="{BB962C8B-B14F-4D97-AF65-F5344CB8AC3E}">
        <p14:creationId xmlns:p14="http://schemas.microsoft.com/office/powerpoint/2010/main" val="3078925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Storyboard 6 – </a:t>
            </a:r>
            <a:r>
              <a:rPr lang="de-CH" dirty="0" err="1" smtClean="0"/>
              <a:t>History</a:t>
            </a:r>
            <a:r>
              <a:rPr lang="de-CH" dirty="0" smtClean="0"/>
              <a:t> lesen</a:t>
            </a:r>
            <a:endParaRPr lang="de-CH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09" t="16677" r="11945" b="6467"/>
          <a:stretch/>
        </p:blipFill>
        <p:spPr>
          <a:xfrm>
            <a:off x="914400" y="1896034"/>
            <a:ext cx="8740588" cy="4800601"/>
          </a:xfrm>
        </p:spPr>
      </p:pic>
    </p:spTree>
    <p:extLst>
      <p:ext uri="{BB962C8B-B14F-4D97-AF65-F5344CB8AC3E}">
        <p14:creationId xmlns:p14="http://schemas.microsoft.com/office/powerpoint/2010/main" val="35357119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Prototyp </a:t>
            </a:r>
            <a:r>
              <a:rPr lang="de-CH" dirty="0"/>
              <a:t>1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 dirty="0"/>
          </a:p>
          <a:p>
            <a:endParaRPr lang="de-CH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58" t="5918" r="16398" b="14009"/>
          <a:stretch/>
        </p:blipFill>
        <p:spPr>
          <a:xfrm>
            <a:off x="981635" y="1331260"/>
            <a:ext cx="8930032" cy="5472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0014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103</Words>
  <Application>Microsoft Office PowerPoint</Application>
  <PresentationFormat>Benutzerdefiniert</PresentationFormat>
  <Paragraphs>47</Paragraphs>
  <Slides>12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3" baseType="lpstr">
      <vt:lpstr>Office</vt:lpstr>
      <vt:lpstr>Task 3 SE Design thinking</vt:lpstr>
      <vt:lpstr>Scoping</vt:lpstr>
      <vt:lpstr>Research</vt:lpstr>
      <vt:lpstr>Persona</vt:lpstr>
      <vt:lpstr>Storyboard 1 – Patientenaufnahme</vt:lpstr>
      <vt:lpstr>Storyboard 2 – Patient ist gefährlich</vt:lpstr>
      <vt:lpstr>Storyboard 3 – Ereignis erfassen</vt:lpstr>
      <vt:lpstr>Storyboard 6 – History lesen</vt:lpstr>
      <vt:lpstr>Prototyp 1</vt:lpstr>
      <vt:lpstr>Prototyp 2</vt:lpstr>
      <vt:lpstr>Auswertung/Anpassungen</vt:lpstr>
      <vt:lpstr>Final Prototyp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Task 2 SE Process We chose Scrum</dc:title>
  <dc:creator>Remy laville</dc:creator>
  <cp:lastModifiedBy>Anna</cp:lastModifiedBy>
  <cp:revision>35</cp:revision>
  <dcterms:created xsi:type="dcterms:W3CDTF">2016-03-04T14:13:06Z</dcterms:created>
  <dcterms:modified xsi:type="dcterms:W3CDTF">2016-03-30T16:31:04Z</dcterms:modified>
</cp:coreProperties>
</file>

<file path=docProps/thumbnail.jpeg>
</file>